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1" r:id="rId3"/>
    <p:sldId id="262" r:id="rId4"/>
    <p:sldId id="265" r:id="rId5"/>
    <p:sldId id="266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8"/>
  </p:normalViewPr>
  <p:slideViewPr>
    <p:cSldViewPr snapToGrid="0">
      <p:cViewPr varScale="1">
        <p:scale>
          <a:sx n="117" d="100"/>
          <a:sy n="117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20ED2-0375-CDD5-2A12-1FEC9250A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E3723-457E-B65E-45BD-3E6A53BC5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33B612-201C-839C-D7ED-537527DE0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2BAAE9-8494-F179-58FA-BC3C30A6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131579-0465-FACC-15A8-B0A59482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61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D5B44-2D76-BBDA-11CD-AA54C543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2BA0A0-011D-9DC2-CBF0-A7F16066E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82C048-753F-2B06-DC40-FBCAFE53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FF6231-3015-08A2-8381-FC57EEBE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E353F7-018D-2EC4-8CA1-064C5B67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99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A7968A-C66A-7F19-0617-76621CF85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CAD69A-70A0-8A79-BB72-1313CF6B7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2AA58-7FD5-1A7A-A315-5F742B94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CF769B-788E-F3B6-CA6E-4167EF5C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D197DC-03C1-68CE-CB3E-C21F5AEF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30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056AD-1D43-E172-7AF9-B3765798D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6B36C2-24AF-9BBD-D472-8A08F6B71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778AC1-76DC-FEE9-6D44-C40111B3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FB7791-0998-93CB-E192-08EF5E95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34CB0F-58F8-BD3D-B0BF-4B8DDE8B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9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B73303-2140-BFF6-61CB-AD497E4D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F0D1BE-0CA8-ED9F-8131-CCC4349D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CE2A55-EEA3-6855-0852-788A25DA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56162F-21F4-9BF0-9C6F-DAEFB65B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965D9C-B8EA-2C71-A586-F6A1C184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37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27263-C919-B0CE-E674-D12FD936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6A38F-C0E6-ADBB-C8B6-771323EEA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3DA07C-7A4D-B16B-2A7A-8F650DFE1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CFC76D-3738-4D0B-F974-982C645B1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4663C2-6BB5-7EBE-E740-5DCA495F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DD5C5B-72E7-DE78-6B3B-D47F95B9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14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7E0E39-F609-3B6A-6C47-EBEE27C8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4B1B27-9674-80AE-2103-AE9FD883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E854A8-591C-2075-43FB-EF91C1240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8FF162-F56E-01E1-6557-A3A400387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3D3950-FA5F-264C-0456-A474D7AD6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514BA7-1D90-571F-28C5-8B23DE54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F561B2-A25B-83A3-D3A2-C40C9B07D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6E3AB3-F7DC-0EBE-4B4C-28F43B33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99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8F5EA-E0C3-2D32-BF05-89459004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ACEAEA-90DE-BA48-1CA5-9129F060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7DEDB0-7851-AB28-0396-DBADD409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98D126-46AF-1797-9B95-48E3522E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2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99AF8B-90EE-1980-BABB-19EE5834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B96BD9-C529-BB6E-704D-511B45BA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4D2729-1CA4-5825-FA31-2CBD32C5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15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6F66E-9502-D463-B8B6-7F180F8C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3B85E7-0DCA-610B-EF2A-E41B46B96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E3607B-CC69-FE58-B04C-24EF1CCFA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113062-2F21-5783-CF05-C55DBC62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BC3E37-0220-9F0A-8FF1-ECB15D2C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43111-3B83-4B35-D144-79AE07D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6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39178-A5EC-1668-EC25-9278D30C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EA16C8-EE19-9706-2266-58AC0BC67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ADC2FA-9BB2-8782-9BC5-DD7F6228F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31425F-6FDF-2D23-A6DD-29D1AD12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0762A2-B921-642E-4A5E-18AD4240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0CC30C-86F4-F603-52CF-3F27FCDE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37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07C5964-51C7-5FD0-78D8-34BF727E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BAF46E-11A0-30B4-A73A-544D9498F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B94FEF-E849-6D9A-31F9-CF51E31EC9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383EAD-C934-7C46-91A6-F5C0CA24A728}" type="datetimeFigureOut">
              <a:rPr lang="fr-FR" smtClean="0"/>
              <a:t>14/07/2026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5CDB70-4204-E0EC-8695-013832227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1B8720-AF12-9464-70FA-0732A46F6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D5678-EF36-474C-AE7C-27EEA57D3A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7EDACF4-E772-3AC3-8B6B-57A0D136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7" y="101146"/>
            <a:ext cx="4085969" cy="3532884"/>
          </a:xfrm>
          <a:prstGeom prst="rect">
            <a:avLst/>
          </a:prstGeom>
        </p:spPr>
      </p:pic>
      <p:pic>
        <p:nvPicPr>
          <p:cNvPr id="7" name="Image 6" descr="Une image contenant carte, texte, dessin&#10;&#10;Description générée automatiquement">
            <a:extLst>
              <a:ext uri="{FF2B5EF4-FFF2-40B4-BE49-F238E27FC236}">
                <a16:creationId xmlns:a16="http://schemas.microsoft.com/office/drawing/2014/main" id="{73DD6798-5DE4-9FC6-933C-79E3A2E9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398" y="2725710"/>
            <a:ext cx="4277203" cy="33542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age 8" descr="Une image contenant texte, papier, dessin, Produit en papier&#10;&#10;Description générée automatiquement">
            <a:extLst>
              <a:ext uri="{FF2B5EF4-FFF2-40B4-BE49-F238E27FC236}">
                <a16:creationId xmlns:a16="http://schemas.microsoft.com/office/drawing/2014/main" id="{379C338F-C52A-DDCD-BC82-3F6E1B13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936" y="343927"/>
            <a:ext cx="3248235" cy="619289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4FBBB9-AF63-D5EF-D4E5-2EBA26658EE1}"/>
              </a:ext>
            </a:extLst>
          </p:cNvPr>
          <p:cNvSpPr txBox="1"/>
          <p:nvPr/>
        </p:nvSpPr>
        <p:spPr>
          <a:xfrm>
            <a:off x="4485524" y="321176"/>
            <a:ext cx="365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OUED LILI – 11 sept 1909</a:t>
            </a:r>
          </a:p>
          <a:p>
            <a:r>
              <a:rPr lang="fr-FR"/>
              <a:t>Projet de Lotissement du Centre V3.0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58C42D5-1760-0F98-3B96-C942A87B2F7C}"/>
              </a:ext>
            </a:extLst>
          </p:cNvPr>
          <p:cNvSpPr/>
          <p:nvPr/>
        </p:nvSpPr>
        <p:spPr>
          <a:xfrm>
            <a:off x="1402505" y="1736435"/>
            <a:ext cx="1068846" cy="98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0B58824-0519-B444-ED64-C199945CA7C6}"/>
              </a:ext>
            </a:extLst>
          </p:cNvPr>
          <p:cNvSpPr/>
          <p:nvPr/>
        </p:nvSpPr>
        <p:spPr>
          <a:xfrm>
            <a:off x="6199777" y="4047780"/>
            <a:ext cx="1172934" cy="10558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678CC6C-EEEE-5123-2EDD-E30E904AB3AD}"/>
              </a:ext>
            </a:extLst>
          </p:cNvPr>
          <p:cNvCxnSpPr>
            <a:cxnSpLocks/>
            <a:stCxn id="11" idx="5"/>
            <a:endCxn id="7" idx="1"/>
          </p:cNvCxnSpPr>
          <p:nvPr/>
        </p:nvCxnSpPr>
        <p:spPr>
          <a:xfrm>
            <a:off x="2314822" y="2580834"/>
            <a:ext cx="1642576" cy="18220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3287752-B51C-944C-6B7C-B2F2FA3D388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 flipV="1">
            <a:off x="8234601" y="3440376"/>
            <a:ext cx="373335" cy="962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82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7CA79-B3C8-94FD-A526-311A318B0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866918E-1B86-2C0E-2350-112111874DCC}"/>
              </a:ext>
            </a:extLst>
          </p:cNvPr>
          <p:cNvSpPr txBox="1"/>
          <p:nvPr/>
        </p:nvSpPr>
        <p:spPr>
          <a:xfrm>
            <a:off x="156710" y="156195"/>
            <a:ext cx="7877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OUED LILI – avril-mai 1910</a:t>
            </a:r>
          </a:p>
          <a:p>
            <a:r>
              <a:rPr lang="fr-FR"/>
              <a:t>Colonisation / Cessions de Terrain</a:t>
            </a:r>
          </a:p>
          <a:p>
            <a:r>
              <a:rPr lang="fr-FR"/>
              <a:t>Louis Pradel ( Louis II)</a:t>
            </a:r>
          </a:p>
        </p:txBody>
      </p:sp>
      <p:pic>
        <p:nvPicPr>
          <p:cNvPr id="5" name="Image 4" descr="Une image contenant texte, papier, lettre, livre&#10;&#10;Description générée automatiquement">
            <a:extLst>
              <a:ext uri="{FF2B5EF4-FFF2-40B4-BE49-F238E27FC236}">
                <a16:creationId xmlns:a16="http://schemas.microsoft.com/office/drawing/2014/main" id="{D529F14F-DB8E-FF6B-1926-8C18AD30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35" y="1124965"/>
            <a:ext cx="1740346" cy="2722206"/>
          </a:xfrm>
          <a:prstGeom prst="rect">
            <a:avLst/>
          </a:prstGeom>
        </p:spPr>
      </p:pic>
      <p:pic>
        <p:nvPicPr>
          <p:cNvPr id="8" name="Image 7" descr="Une image contenant texte, papier, lettre, document&#10;&#10;Description générée automatiquement">
            <a:extLst>
              <a:ext uri="{FF2B5EF4-FFF2-40B4-BE49-F238E27FC236}">
                <a16:creationId xmlns:a16="http://schemas.microsoft.com/office/drawing/2014/main" id="{4D35FC9E-7F89-DF8E-5763-DFC94C8F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30" y="1106625"/>
            <a:ext cx="1682334" cy="2731376"/>
          </a:xfrm>
          <a:prstGeom prst="rect">
            <a:avLst/>
          </a:prstGeom>
        </p:spPr>
      </p:pic>
      <p:pic>
        <p:nvPicPr>
          <p:cNvPr id="9" name="Image 8" descr="Une image contenant texte, papier, document, écriture manuscrite&#10;&#10;Description générée automatiquement">
            <a:extLst>
              <a:ext uri="{FF2B5EF4-FFF2-40B4-BE49-F238E27FC236}">
                <a16:creationId xmlns:a16="http://schemas.microsoft.com/office/drawing/2014/main" id="{33AB7276-E0DE-F217-C7A2-7863D841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0" y="3892611"/>
            <a:ext cx="2169001" cy="2722206"/>
          </a:xfrm>
          <a:prstGeom prst="rect">
            <a:avLst/>
          </a:prstGeom>
        </p:spPr>
      </p:pic>
      <p:pic>
        <p:nvPicPr>
          <p:cNvPr id="10" name="Image 9" descr="Une image contenant texte, lettre, papier, écriture manuscrite&#10;&#10;Description générée automatiquement">
            <a:extLst>
              <a:ext uri="{FF2B5EF4-FFF2-40B4-BE49-F238E27FC236}">
                <a16:creationId xmlns:a16="http://schemas.microsoft.com/office/drawing/2014/main" id="{A8DD984C-5962-E1AA-60F9-F3D9ABF3E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602" y="3838001"/>
            <a:ext cx="2300200" cy="28680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4CC11C-14FF-98DC-D4D6-30627E7AE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749" y="1144275"/>
            <a:ext cx="2890528" cy="2307424"/>
          </a:xfrm>
          <a:prstGeom prst="rect">
            <a:avLst/>
          </a:prstGeom>
        </p:spPr>
      </p:pic>
      <p:pic>
        <p:nvPicPr>
          <p:cNvPr id="14" name="Image 1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DD17DDC-DE47-66E3-3E9F-3115532B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7988" y="206217"/>
            <a:ext cx="4364704" cy="4482790"/>
          </a:xfrm>
          <a:prstGeom prst="rect">
            <a:avLst/>
          </a:prstGeom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8673559E-955B-8199-8D94-3FAA42C4E7B2}"/>
              </a:ext>
            </a:extLst>
          </p:cNvPr>
          <p:cNvSpPr/>
          <p:nvPr/>
        </p:nvSpPr>
        <p:spPr>
          <a:xfrm>
            <a:off x="6162685" y="2342005"/>
            <a:ext cx="776177" cy="3615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82CDF3B-6146-AFEC-52FC-0057BB1A7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312" y="1188293"/>
            <a:ext cx="2890528" cy="23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75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, papier&#10;&#10;Description générée automatiquement">
            <a:extLst>
              <a:ext uri="{FF2B5EF4-FFF2-40B4-BE49-F238E27FC236}">
                <a16:creationId xmlns:a16="http://schemas.microsoft.com/office/drawing/2014/main" id="{53E57B37-F0DA-046C-3819-56B89355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8" t="2008" r="3500" b="4659"/>
          <a:stretch/>
        </p:blipFill>
        <p:spPr>
          <a:xfrm>
            <a:off x="306212" y="228599"/>
            <a:ext cx="6300440" cy="64008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9CEC3E-5725-7592-7C8B-0ECBA94AB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664185"/>
            <a:ext cx="4146757" cy="331023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6204-B974-BDF4-2FDB-237D7780F31E}"/>
              </a:ext>
            </a:extLst>
          </p:cNvPr>
          <p:cNvSpPr/>
          <p:nvPr/>
        </p:nvSpPr>
        <p:spPr>
          <a:xfrm>
            <a:off x="4971288" y="3974420"/>
            <a:ext cx="1536192" cy="1083651"/>
          </a:xfrm>
          <a:prstGeom prst="roundRect">
            <a:avLst/>
          </a:prstGeom>
          <a:solidFill>
            <a:schemeClr val="accent1"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Ferme Acquise par Louis II avant 1910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A8C0B8-344E-0C68-D0AB-8DC2EAC6FCC5}"/>
              </a:ext>
            </a:extLst>
          </p:cNvPr>
          <p:cNvSpPr/>
          <p:nvPr/>
        </p:nvSpPr>
        <p:spPr>
          <a:xfrm>
            <a:off x="2148840" y="1743230"/>
            <a:ext cx="1069848" cy="72220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Acquisition Terrain</a:t>
            </a:r>
          </a:p>
          <a:p>
            <a:pPr algn="ctr"/>
            <a:r>
              <a:rPr lang="fr-FR" sz="1200"/>
              <a:t>1910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0E54CB6-CB29-F423-98BC-BED6979E8274}"/>
              </a:ext>
            </a:extLst>
          </p:cNvPr>
          <p:cNvSpPr/>
          <p:nvPr/>
        </p:nvSpPr>
        <p:spPr>
          <a:xfrm>
            <a:off x="3675888" y="5058071"/>
            <a:ext cx="265176" cy="283464"/>
          </a:xfrm>
          <a:prstGeom prst="ellipse">
            <a:avLst/>
          </a:prstGeom>
          <a:solidFill>
            <a:schemeClr val="accent1"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6552863-1150-C6FC-5C4E-7EBF18F2C72A}"/>
              </a:ext>
            </a:extLst>
          </p:cNvPr>
          <p:cNvSpPr/>
          <p:nvPr/>
        </p:nvSpPr>
        <p:spPr>
          <a:xfrm>
            <a:off x="929640" y="5675206"/>
            <a:ext cx="1069848" cy="72220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/>
              <a:t>Acquisition Terrain</a:t>
            </a:r>
          </a:p>
          <a:p>
            <a:pPr algn="ctr"/>
            <a:r>
              <a:rPr lang="fr-FR" sz="1200"/>
              <a:t>1910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39C4B13-7DFA-B82E-A3A9-F6895058F569}"/>
              </a:ext>
            </a:extLst>
          </p:cNvPr>
          <p:cNvCxnSpPr>
            <a:stCxn id="9" idx="1"/>
            <a:endCxn id="13" idx="7"/>
          </p:cNvCxnSpPr>
          <p:nvPr/>
        </p:nvCxnSpPr>
        <p:spPr>
          <a:xfrm flipH="1">
            <a:off x="3902230" y="4516246"/>
            <a:ext cx="1069058" cy="5833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003CC292-A2BB-A318-15F9-F337E019FE7E}"/>
              </a:ext>
            </a:extLst>
          </p:cNvPr>
          <p:cNvSpPr/>
          <p:nvPr/>
        </p:nvSpPr>
        <p:spPr>
          <a:xfrm>
            <a:off x="3261360" y="3287267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E8CCB69-EF67-1830-3874-772E39B6445F}"/>
              </a:ext>
            </a:extLst>
          </p:cNvPr>
          <p:cNvSpPr/>
          <p:nvPr/>
        </p:nvSpPr>
        <p:spPr>
          <a:xfrm>
            <a:off x="3105912" y="5391742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5AF0B67-2C13-704D-2E35-F8411581651E}"/>
              </a:ext>
            </a:extLst>
          </p:cNvPr>
          <p:cNvSpPr/>
          <p:nvPr/>
        </p:nvSpPr>
        <p:spPr>
          <a:xfrm>
            <a:off x="4304171" y="5675206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7377B37-1555-4B10-A688-46821077D025}"/>
              </a:ext>
            </a:extLst>
          </p:cNvPr>
          <p:cNvSpPr/>
          <p:nvPr/>
        </p:nvSpPr>
        <p:spPr>
          <a:xfrm>
            <a:off x="3703320" y="2000701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01DACFE-539C-9A8F-1C60-AAB76873ACCC}"/>
              </a:ext>
            </a:extLst>
          </p:cNvPr>
          <p:cNvSpPr/>
          <p:nvPr/>
        </p:nvSpPr>
        <p:spPr>
          <a:xfrm>
            <a:off x="4278263" y="2626978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27FD677-870A-A664-6A01-0700A2C576A1}"/>
              </a:ext>
            </a:extLst>
          </p:cNvPr>
          <p:cNvCxnSpPr>
            <a:cxnSpLocks/>
            <a:stCxn id="12" idx="3"/>
            <a:endCxn id="25" idx="2"/>
          </p:cNvCxnSpPr>
          <p:nvPr/>
        </p:nvCxnSpPr>
        <p:spPr>
          <a:xfrm>
            <a:off x="3218688" y="2104332"/>
            <a:ext cx="484632" cy="38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CAF3535-6211-9512-B0DA-93E024D8CD21}"/>
              </a:ext>
            </a:extLst>
          </p:cNvPr>
          <p:cNvCxnSpPr>
            <a:cxnSpLocks/>
            <a:stCxn id="12" idx="3"/>
            <a:endCxn id="20" idx="1"/>
          </p:cNvCxnSpPr>
          <p:nvPr/>
        </p:nvCxnSpPr>
        <p:spPr>
          <a:xfrm>
            <a:off x="3218688" y="2104332"/>
            <a:ext cx="81506" cy="1224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7003D84-9312-0347-7228-6CEBBA2DE497}"/>
              </a:ext>
            </a:extLst>
          </p:cNvPr>
          <p:cNvCxnSpPr>
            <a:cxnSpLocks/>
            <a:endCxn id="23" idx="3"/>
          </p:cNvCxnSpPr>
          <p:nvPr/>
        </p:nvCxnSpPr>
        <p:spPr>
          <a:xfrm flipV="1">
            <a:off x="1999488" y="5633694"/>
            <a:ext cx="1145258" cy="4026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000FB15-2DE9-0F18-2901-18E0A5578A2A}"/>
              </a:ext>
            </a:extLst>
          </p:cNvPr>
          <p:cNvCxnSpPr>
            <a:cxnSpLocks/>
            <a:stCxn id="12" idx="3"/>
            <a:endCxn id="26" idx="2"/>
          </p:cNvCxnSpPr>
          <p:nvPr/>
        </p:nvCxnSpPr>
        <p:spPr>
          <a:xfrm>
            <a:off x="3218688" y="2104332"/>
            <a:ext cx="1059575" cy="6643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83D3BB3-6618-48C0-BBAD-6555FBE3F4CD}"/>
              </a:ext>
            </a:extLst>
          </p:cNvPr>
          <p:cNvCxnSpPr>
            <a:cxnSpLocks/>
            <a:stCxn id="16" idx="3"/>
            <a:endCxn id="24" idx="2"/>
          </p:cNvCxnSpPr>
          <p:nvPr/>
        </p:nvCxnSpPr>
        <p:spPr>
          <a:xfrm flipV="1">
            <a:off x="1999488" y="5816938"/>
            <a:ext cx="2304683" cy="2193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3C568CD-9279-DFE9-8099-06B410FCBB12}"/>
              </a:ext>
            </a:extLst>
          </p:cNvPr>
          <p:cNvSpPr/>
          <p:nvPr/>
        </p:nvSpPr>
        <p:spPr>
          <a:xfrm rot="20896266">
            <a:off x="3548857" y="3553085"/>
            <a:ext cx="99619" cy="1531096"/>
          </a:xfrm>
          <a:prstGeom prst="rect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427156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F8149-F02E-593D-69BA-6225F14A2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dessin&#10;&#10;Description générée automatiquement">
            <a:extLst>
              <a:ext uri="{FF2B5EF4-FFF2-40B4-BE49-F238E27FC236}">
                <a16:creationId xmlns:a16="http://schemas.microsoft.com/office/drawing/2014/main" id="{CBF48332-A0CC-7F51-A7E4-7AB0BEFE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7" t="17094" r="12183" b="9516"/>
          <a:stretch/>
        </p:blipFill>
        <p:spPr>
          <a:xfrm>
            <a:off x="0" y="193264"/>
            <a:ext cx="8776560" cy="66647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Forme libre 3">
            <a:extLst>
              <a:ext uri="{FF2B5EF4-FFF2-40B4-BE49-F238E27FC236}">
                <a16:creationId xmlns:a16="http://schemas.microsoft.com/office/drawing/2014/main" id="{EA5CBFB8-3D94-D52D-17E9-12B3B4FB2A4C}"/>
              </a:ext>
            </a:extLst>
          </p:cNvPr>
          <p:cNvSpPr/>
          <p:nvPr/>
        </p:nvSpPr>
        <p:spPr>
          <a:xfrm>
            <a:off x="6049926" y="2275367"/>
            <a:ext cx="2200939" cy="4497573"/>
          </a:xfrm>
          <a:custGeom>
            <a:avLst/>
            <a:gdLst>
              <a:gd name="connsiteX0" fmla="*/ 1041990 w 2200939"/>
              <a:gd name="connsiteY0" fmla="*/ 4295554 h 4497573"/>
              <a:gd name="connsiteX1" fmla="*/ 914400 w 2200939"/>
              <a:gd name="connsiteY1" fmla="*/ 4231759 h 4497573"/>
              <a:gd name="connsiteX2" fmla="*/ 935665 w 2200939"/>
              <a:gd name="connsiteY2" fmla="*/ 4051005 h 4497573"/>
              <a:gd name="connsiteX3" fmla="*/ 776176 w 2200939"/>
              <a:gd name="connsiteY3" fmla="*/ 3997842 h 4497573"/>
              <a:gd name="connsiteX4" fmla="*/ 765544 w 2200939"/>
              <a:gd name="connsiteY4" fmla="*/ 4146698 h 4497573"/>
              <a:gd name="connsiteX5" fmla="*/ 669851 w 2200939"/>
              <a:gd name="connsiteY5" fmla="*/ 4274289 h 4497573"/>
              <a:gd name="connsiteX6" fmla="*/ 372139 w 2200939"/>
              <a:gd name="connsiteY6" fmla="*/ 4146698 h 4497573"/>
              <a:gd name="connsiteX7" fmla="*/ 276446 w 2200939"/>
              <a:gd name="connsiteY7" fmla="*/ 4178596 h 4497573"/>
              <a:gd name="connsiteX8" fmla="*/ 148855 w 2200939"/>
              <a:gd name="connsiteY8" fmla="*/ 4072270 h 4497573"/>
              <a:gd name="connsiteX9" fmla="*/ 116958 w 2200939"/>
              <a:gd name="connsiteY9" fmla="*/ 3934047 h 4497573"/>
              <a:gd name="connsiteX10" fmla="*/ 159488 w 2200939"/>
              <a:gd name="connsiteY10" fmla="*/ 3848986 h 4497573"/>
              <a:gd name="connsiteX11" fmla="*/ 202018 w 2200939"/>
              <a:gd name="connsiteY11" fmla="*/ 3721396 h 4497573"/>
              <a:gd name="connsiteX12" fmla="*/ 106325 w 2200939"/>
              <a:gd name="connsiteY12" fmla="*/ 3583173 h 4497573"/>
              <a:gd name="connsiteX13" fmla="*/ 42530 w 2200939"/>
              <a:gd name="connsiteY13" fmla="*/ 3455582 h 4497573"/>
              <a:gd name="connsiteX14" fmla="*/ 0 w 2200939"/>
              <a:gd name="connsiteY14" fmla="*/ 3285461 h 4497573"/>
              <a:gd name="connsiteX15" fmla="*/ 0 w 2200939"/>
              <a:gd name="connsiteY15" fmla="*/ 3051545 h 4497573"/>
              <a:gd name="connsiteX16" fmla="*/ 0 w 2200939"/>
              <a:gd name="connsiteY16" fmla="*/ 2913321 h 4497573"/>
              <a:gd name="connsiteX17" fmla="*/ 127590 w 2200939"/>
              <a:gd name="connsiteY17" fmla="*/ 2785731 h 4497573"/>
              <a:gd name="connsiteX18" fmla="*/ 202018 w 2200939"/>
              <a:gd name="connsiteY18" fmla="*/ 2658140 h 4497573"/>
              <a:gd name="connsiteX19" fmla="*/ 202018 w 2200939"/>
              <a:gd name="connsiteY19" fmla="*/ 2658140 h 4497573"/>
              <a:gd name="connsiteX20" fmla="*/ 255181 w 2200939"/>
              <a:gd name="connsiteY20" fmla="*/ 2488019 h 4497573"/>
              <a:gd name="connsiteX21" fmla="*/ 372139 w 2200939"/>
              <a:gd name="connsiteY21" fmla="*/ 2339163 h 4497573"/>
              <a:gd name="connsiteX22" fmla="*/ 372139 w 2200939"/>
              <a:gd name="connsiteY22" fmla="*/ 2339163 h 4497573"/>
              <a:gd name="connsiteX23" fmla="*/ 531627 w 2200939"/>
              <a:gd name="connsiteY23" fmla="*/ 2222205 h 4497573"/>
              <a:gd name="connsiteX24" fmla="*/ 531627 w 2200939"/>
              <a:gd name="connsiteY24" fmla="*/ 2222205 h 4497573"/>
              <a:gd name="connsiteX25" fmla="*/ 627321 w 2200939"/>
              <a:gd name="connsiteY25" fmla="*/ 2052084 h 4497573"/>
              <a:gd name="connsiteX26" fmla="*/ 680483 w 2200939"/>
              <a:gd name="connsiteY26" fmla="*/ 1977656 h 4497573"/>
              <a:gd name="connsiteX27" fmla="*/ 765544 w 2200939"/>
              <a:gd name="connsiteY27" fmla="*/ 1903228 h 4497573"/>
              <a:gd name="connsiteX28" fmla="*/ 829339 w 2200939"/>
              <a:gd name="connsiteY28" fmla="*/ 1754373 h 4497573"/>
              <a:gd name="connsiteX29" fmla="*/ 818707 w 2200939"/>
              <a:gd name="connsiteY29" fmla="*/ 1541721 h 4497573"/>
              <a:gd name="connsiteX30" fmla="*/ 765544 w 2200939"/>
              <a:gd name="connsiteY30" fmla="*/ 1424763 h 4497573"/>
              <a:gd name="connsiteX31" fmla="*/ 637953 w 2200939"/>
              <a:gd name="connsiteY31" fmla="*/ 1286540 h 4497573"/>
              <a:gd name="connsiteX32" fmla="*/ 839972 w 2200939"/>
              <a:gd name="connsiteY32" fmla="*/ 978196 h 4497573"/>
              <a:gd name="connsiteX33" fmla="*/ 691116 w 2200939"/>
              <a:gd name="connsiteY33" fmla="*/ 829340 h 4497573"/>
              <a:gd name="connsiteX34" fmla="*/ 627321 w 2200939"/>
              <a:gd name="connsiteY34" fmla="*/ 616689 h 4497573"/>
              <a:gd name="connsiteX35" fmla="*/ 701748 w 2200939"/>
              <a:gd name="connsiteY35" fmla="*/ 318977 h 4497573"/>
              <a:gd name="connsiteX36" fmla="*/ 808074 w 2200939"/>
              <a:gd name="connsiteY36" fmla="*/ 0 h 4497573"/>
              <a:gd name="connsiteX37" fmla="*/ 1190846 w 2200939"/>
              <a:gd name="connsiteY37" fmla="*/ 159489 h 4497573"/>
              <a:gd name="connsiteX38" fmla="*/ 1424762 w 2200939"/>
              <a:gd name="connsiteY38" fmla="*/ 265814 h 4497573"/>
              <a:gd name="connsiteX39" fmla="*/ 1594883 w 2200939"/>
              <a:gd name="connsiteY39" fmla="*/ 265814 h 4497573"/>
              <a:gd name="connsiteX40" fmla="*/ 1467293 w 2200939"/>
              <a:gd name="connsiteY40" fmla="*/ 457200 h 4497573"/>
              <a:gd name="connsiteX41" fmla="*/ 1541721 w 2200939"/>
              <a:gd name="connsiteY41" fmla="*/ 574159 h 4497573"/>
              <a:gd name="connsiteX42" fmla="*/ 1605516 w 2200939"/>
              <a:gd name="connsiteY42" fmla="*/ 680484 h 4497573"/>
              <a:gd name="connsiteX43" fmla="*/ 1701209 w 2200939"/>
              <a:gd name="connsiteY43" fmla="*/ 776177 h 4497573"/>
              <a:gd name="connsiteX44" fmla="*/ 1701209 w 2200939"/>
              <a:gd name="connsiteY44" fmla="*/ 776177 h 4497573"/>
              <a:gd name="connsiteX45" fmla="*/ 1733107 w 2200939"/>
              <a:gd name="connsiteY45" fmla="*/ 925033 h 4497573"/>
              <a:gd name="connsiteX46" fmla="*/ 1616148 w 2200939"/>
              <a:gd name="connsiteY46" fmla="*/ 1041991 h 4497573"/>
              <a:gd name="connsiteX47" fmla="*/ 1499190 w 2200939"/>
              <a:gd name="connsiteY47" fmla="*/ 1254642 h 4497573"/>
              <a:gd name="connsiteX48" fmla="*/ 1573618 w 2200939"/>
              <a:gd name="connsiteY48" fmla="*/ 1424763 h 4497573"/>
              <a:gd name="connsiteX49" fmla="*/ 1701209 w 2200939"/>
              <a:gd name="connsiteY49" fmla="*/ 1286540 h 4497573"/>
              <a:gd name="connsiteX50" fmla="*/ 1807534 w 2200939"/>
              <a:gd name="connsiteY50" fmla="*/ 1339703 h 4497573"/>
              <a:gd name="connsiteX51" fmla="*/ 2052083 w 2200939"/>
              <a:gd name="connsiteY51" fmla="*/ 1616149 h 4497573"/>
              <a:gd name="connsiteX52" fmla="*/ 2083981 w 2200939"/>
              <a:gd name="connsiteY52" fmla="*/ 1818168 h 4497573"/>
              <a:gd name="connsiteX53" fmla="*/ 2105246 w 2200939"/>
              <a:gd name="connsiteY53" fmla="*/ 1935126 h 4497573"/>
              <a:gd name="connsiteX54" fmla="*/ 2179674 w 2200939"/>
              <a:gd name="connsiteY54" fmla="*/ 2052084 h 4497573"/>
              <a:gd name="connsiteX55" fmla="*/ 2200939 w 2200939"/>
              <a:gd name="connsiteY55" fmla="*/ 2264735 h 4497573"/>
              <a:gd name="connsiteX56" fmla="*/ 1456660 w 2200939"/>
              <a:gd name="connsiteY56" fmla="*/ 2573080 h 4497573"/>
              <a:gd name="connsiteX57" fmla="*/ 1350334 w 2200939"/>
              <a:gd name="connsiteY57" fmla="*/ 2838893 h 4497573"/>
              <a:gd name="connsiteX58" fmla="*/ 1424762 w 2200939"/>
              <a:gd name="connsiteY58" fmla="*/ 2977117 h 4497573"/>
              <a:gd name="connsiteX59" fmla="*/ 1456660 w 2200939"/>
              <a:gd name="connsiteY59" fmla="*/ 3083442 h 4497573"/>
              <a:gd name="connsiteX60" fmla="*/ 1605516 w 2200939"/>
              <a:gd name="connsiteY60" fmla="*/ 3115340 h 4497573"/>
              <a:gd name="connsiteX61" fmla="*/ 1637414 w 2200939"/>
              <a:gd name="connsiteY61" fmla="*/ 3200400 h 4497573"/>
              <a:gd name="connsiteX62" fmla="*/ 1637414 w 2200939"/>
              <a:gd name="connsiteY62" fmla="*/ 3200400 h 4497573"/>
              <a:gd name="connsiteX63" fmla="*/ 1616148 w 2200939"/>
              <a:gd name="connsiteY63" fmla="*/ 3455582 h 4497573"/>
              <a:gd name="connsiteX64" fmla="*/ 1616148 w 2200939"/>
              <a:gd name="connsiteY64" fmla="*/ 3732028 h 4497573"/>
              <a:gd name="connsiteX65" fmla="*/ 1711841 w 2200939"/>
              <a:gd name="connsiteY65" fmla="*/ 3902149 h 4497573"/>
              <a:gd name="connsiteX66" fmla="*/ 1690576 w 2200939"/>
              <a:gd name="connsiteY66" fmla="*/ 4072270 h 4497573"/>
              <a:gd name="connsiteX67" fmla="*/ 1722474 w 2200939"/>
              <a:gd name="connsiteY67" fmla="*/ 4189228 h 4497573"/>
              <a:gd name="connsiteX68" fmla="*/ 1722474 w 2200939"/>
              <a:gd name="connsiteY68" fmla="*/ 4189228 h 4497573"/>
              <a:gd name="connsiteX69" fmla="*/ 1584251 w 2200939"/>
              <a:gd name="connsiteY69" fmla="*/ 4391247 h 4497573"/>
              <a:gd name="connsiteX70" fmla="*/ 1499190 w 2200939"/>
              <a:gd name="connsiteY70" fmla="*/ 4455042 h 4497573"/>
              <a:gd name="connsiteX71" fmla="*/ 1392865 w 2200939"/>
              <a:gd name="connsiteY71" fmla="*/ 4423145 h 4497573"/>
              <a:gd name="connsiteX72" fmla="*/ 1286539 w 2200939"/>
              <a:gd name="connsiteY72" fmla="*/ 4391247 h 4497573"/>
              <a:gd name="connsiteX73" fmla="*/ 1360967 w 2200939"/>
              <a:gd name="connsiteY73" fmla="*/ 4497573 h 4497573"/>
              <a:gd name="connsiteX74" fmla="*/ 1360967 w 2200939"/>
              <a:gd name="connsiteY74" fmla="*/ 4497573 h 4497573"/>
              <a:gd name="connsiteX75" fmla="*/ 1212111 w 2200939"/>
              <a:gd name="connsiteY75" fmla="*/ 4497573 h 4497573"/>
              <a:gd name="connsiteX76" fmla="*/ 1095153 w 2200939"/>
              <a:gd name="connsiteY76" fmla="*/ 4476307 h 4497573"/>
              <a:gd name="connsiteX77" fmla="*/ 1052623 w 2200939"/>
              <a:gd name="connsiteY77" fmla="*/ 4391247 h 449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200939" h="4497573">
                <a:moveTo>
                  <a:pt x="1041990" y="4295554"/>
                </a:moveTo>
                <a:lnTo>
                  <a:pt x="914400" y="4231759"/>
                </a:lnTo>
                <a:lnTo>
                  <a:pt x="935665" y="4051005"/>
                </a:lnTo>
                <a:lnTo>
                  <a:pt x="776176" y="3997842"/>
                </a:lnTo>
                <a:lnTo>
                  <a:pt x="765544" y="4146698"/>
                </a:lnTo>
                <a:lnTo>
                  <a:pt x="669851" y="4274289"/>
                </a:lnTo>
                <a:lnTo>
                  <a:pt x="372139" y="4146698"/>
                </a:lnTo>
                <a:lnTo>
                  <a:pt x="276446" y="4178596"/>
                </a:lnTo>
                <a:lnTo>
                  <a:pt x="148855" y="4072270"/>
                </a:lnTo>
                <a:lnTo>
                  <a:pt x="116958" y="3934047"/>
                </a:lnTo>
                <a:lnTo>
                  <a:pt x="159488" y="3848986"/>
                </a:lnTo>
                <a:lnTo>
                  <a:pt x="202018" y="3721396"/>
                </a:lnTo>
                <a:lnTo>
                  <a:pt x="106325" y="3583173"/>
                </a:lnTo>
                <a:lnTo>
                  <a:pt x="42530" y="3455582"/>
                </a:lnTo>
                <a:lnTo>
                  <a:pt x="0" y="3285461"/>
                </a:lnTo>
                <a:lnTo>
                  <a:pt x="0" y="3051545"/>
                </a:lnTo>
                <a:lnTo>
                  <a:pt x="0" y="2913321"/>
                </a:lnTo>
                <a:lnTo>
                  <a:pt x="127590" y="2785731"/>
                </a:lnTo>
                <a:lnTo>
                  <a:pt x="202018" y="2658140"/>
                </a:lnTo>
                <a:lnTo>
                  <a:pt x="202018" y="2658140"/>
                </a:lnTo>
                <a:lnTo>
                  <a:pt x="255181" y="2488019"/>
                </a:lnTo>
                <a:lnTo>
                  <a:pt x="372139" y="2339163"/>
                </a:lnTo>
                <a:lnTo>
                  <a:pt x="372139" y="2339163"/>
                </a:lnTo>
                <a:lnTo>
                  <a:pt x="531627" y="2222205"/>
                </a:lnTo>
                <a:lnTo>
                  <a:pt x="531627" y="2222205"/>
                </a:lnTo>
                <a:lnTo>
                  <a:pt x="627321" y="2052084"/>
                </a:lnTo>
                <a:lnTo>
                  <a:pt x="680483" y="1977656"/>
                </a:lnTo>
                <a:lnTo>
                  <a:pt x="765544" y="1903228"/>
                </a:lnTo>
                <a:lnTo>
                  <a:pt x="829339" y="1754373"/>
                </a:lnTo>
                <a:lnTo>
                  <a:pt x="818707" y="1541721"/>
                </a:lnTo>
                <a:lnTo>
                  <a:pt x="765544" y="1424763"/>
                </a:lnTo>
                <a:lnTo>
                  <a:pt x="637953" y="1286540"/>
                </a:lnTo>
                <a:lnTo>
                  <a:pt x="839972" y="978196"/>
                </a:lnTo>
                <a:lnTo>
                  <a:pt x="691116" y="829340"/>
                </a:lnTo>
                <a:lnTo>
                  <a:pt x="627321" y="616689"/>
                </a:lnTo>
                <a:lnTo>
                  <a:pt x="701748" y="318977"/>
                </a:lnTo>
                <a:lnTo>
                  <a:pt x="808074" y="0"/>
                </a:lnTo>
                <a:lnTo>
                  <a:pt x="1190846" y="159489"/>
                </a:lnTo>
                <a:lnTo>
                  <a:pt x="1424762" y="265814"/>
                </a:lnTo>
                <a:lnTo>
                  <a:pt x="1594883" y="265814"/>
                </a:lnTo>
                <a:lnTo>
                  <a:pt x="1467293" y="457200"/>
                </a:lnTo>
                <a:lnTo>
                  <a:pt x="1541721" y="574159"/>
                </a:lnTo>
                <a:lnTo>
                  <a:pt x="1605516" y="680484"/>
                </a:lnTo>
                <a:lnTo>
                  <a:pt x="1701209" y="776177"/>
                </a:lnTo>
                <a:lnTo>
                  <a:pt x="1701209" y="776177"/>
                </a:lnTo>
                <a:lnTo>
                  <a:pt x="1733107" y="925033"/>
                </a:lnTo>
                <a:lnTo>
                  <a:pt x="1616148" y="1041991"/>
                </a:lnTo>
                <a:lnTo>
                  <a:pt x="1499190" y="1254642"/>
                </a:lnTo>
                <a:lnTo>
                  <a:pt x="1573618" y="1424763"/>
                </a:lnTo>
                <a:lnTo>
                  <a:pt x="1701209" y="1286540"/>
                </a:lnTo>
                <a:lnTo>
                  <a:pt x="1807534" y="1339703"/>
                </a:lnTo>
                <a:lnTo>
                  <a:pt x="2052083" y="1616149"/>
                </a:lnTo>
                <a:lnTo>
                  <a:pt x="2083981" y="1818168"/>
                </a:lnTo>
                <a:lnTo>
                  <a:pt x="2105246" y="1935126"/>
                </a:lnTo>
                <a:lnTo>
                  <a:pt x="2179674" y="2052084"/>
                </a:lnTo>
                <a:lnTo>
                  <a:pt x="2200939" y="2264735"/>
                </a:lnTo>
                <a:lnTo>
                  <a:pt x="1456660" y="2573080"/>
                </a:lnTo>
                <a:lnTo>
                  <a:pt x="1350334" y="2838893"/>
                </a:lnTo>
                <a:lnTo>
                  <a:pt x="1424762" y="2977117"/>
                </a:lnTo>
                <a:lnTo>
                  <a:pt x="1456660" y="3083442"/>
                </a:lnTo>
                <a:lnTo>
                  <a:pt x="1605516" y="3115340"/>
                </a:lnTo>
                <a:lnTo>
                  <a:pt x="1637414" y="3200400"/>
                </a:lnTo>
                <a:lnTo>
                  <a:pt x="1637414" y="3200400"/>
                </a:lnTo>
                <a:lnTo>
                  <a:pt x="1616148" y="3455582"/>
                </a:lnTo>
                <a:lnTo>
                  <a:pt x="1616148" y="3732028"/>
                </a:lnTo>
                <a:lnTo>
                  <a:pt x="1711841" y="3902149"/>
                </a:lnTo>
                <a:lnTo>
                  <a:pt x="1690576" y="4072270"/>
                </a:lnTo>
                <a:lnTo>
                  <a:pt x="1722474" y="4189228"/>
                </a:lnTo>
                <a:lnTo>
                  <a:pt x="1722474" y="4189228"/>
                </a:lnTo>
                <a:lnTo>
                  <a:pt x="1584251" y="4391247"/>
                </a:lnTo>
                <a:lnTo>
                  <a:pt x="1499190" y="4455042"/>
                </a:lnTo>
                <a:lnTo>
                  <a:pt x="1392865" y="4423145"/>
                </a:lnTo>
                <a:lnTo>
                  <a:pt x="1286539" y="4391247"/>
                </a:lnTo>
                <a:lnTo>
                  <a:pt x="1360967" y="4497573"/>
                </a:lnTo>
                <a:lnTo>
                  <a:pt x="1360967" y="4497573"/>
                </a:lnTo>
                <a:lnTo>
                  <a:pt x="1212111" y="4497573"/>
                </a:lnTo>
                <a:lnTo>
                  <a:pt x="1095153" y="4476307"/>
                </a:lnTo>
                <a:lnTo>
                  <a:pt x="1052623" y="4391247"/>
                </a:lnTo>
              </a:path>
            </a:pathLst>
          </a:custGeom>
          <a:solidFill>
            <a:schemeClr val="accent4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1A5C03-8EFB-5316-BC53-D9877890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594" y="193264"/>
            <a:ext cx="3070104" cy="31196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B44DCA15-D86F-CF85-9D6F-A10C06FF5B62}"/>
              </a:ext>
            </a:extLst>
          </p:cNvPr>
          <p:cNvSpPr/>
          <p:nvPr/>
        </p:nvSpPr>
        <p:spPr>
          <a:xfrm>
            <a:off x="7267354" y="6263611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46461FB-B447-1905-84F6-2D9E3F7726BC}"/>
              </a:ext>
            </a:extLst>
          </p:cNvPr>
          <p:cNvSpPr/>
          <p:nvPr/>
        </p:nvSpPr>
        <p:spPr>
          <a:xfrm>
            <a:off x="6283843" y="5980147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0F2A166-8756-2BCB-0D94-543CDFE50048}"/>
              </a:ext>
            </a:extLst>
          </p:cNvPr>
          <p:cNvSpPr/>
          <p:nvPr/>
        </p:nvSpPr>
        <p:spPr>
          <a:xfrm>
            <a:off x="6549019" y="4493290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17F150-D96C-E8DA-D116-41DA045647F8}"/>
              </a:ext>
            </a:extLst>
          </p:cNvPr>
          <p:cNvSpPr/>
          <p:nvPr/>
        </p:nvSpPr>
        <p:spPr>
          <a:xfrm>
            <a:off x="7244814" y="3844293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8AC29E6-817D-3BAD-036A-F598BF210C80}"/>
              </a:ext>
            </a:extLst>
          </p:cNvPr>
          <p:cNvSpPr/>
          <p:nvPr/>
        </p:nvSpPr>
        <p:spPr>
          <a:xfrm>
            <a:off x="6791655" y="3145536"/>
            <a:ext cx="265176" cy="283464"/>
          </a:xfrm>
          <a:prstGeom prst="ellipse">
            <a:avLst/>
          </a:prstGeom>
          <a:solidFill>
            <a:schemeClr val="accent2">
              <a:lumMod val="60000"/>
              <a:lumOff val="40000"/>
              <a:alpha val="20176"/>
            </a:schemeClr>
          </a:solidFill>
          <a:ln>
            <a:solidFill>
              <a:schemeClr val="accent1">
                <a:shade val="15000"/>
                <a:alpha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4AD8F1-AC9E-05E1-CE58-51606F8C5A81}"/>
              </a:ext>
            </a:extLst>
          </p:cNvPr>
          <p:cNvSpPr/>
          <p:nvPr/>
        </p:nvSpPr>
        <p:spPr>
          <a:xfrm>
            <a:off x="6924243" y="5838415"/>
            <a:ext cx="265176" cy="283464"/>
          </a:xfrm>
          <a:prstGeom prst="ellipse">
            <a:avLst/>
          </a:prstGeom>
          <a:solidFill>
            <a:srgbClr val="FF0000">
              <a:alpha val="20176"/>
            </a:srgbClr>
          </a:solidFill>
          <a:ln>
            <a:solidFill>
              <a:srgbClr val="FF0000">
                <a:alpha val="6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C436BF8-6243-9E10-0352-8A31229C54E0}"/>
              </a:ext>
            </a:extLst>
          </p:cNvPr>
          <p:cNvSpPr txBox="1"/>
          <p:nvPr/>
        </p:nvSpPr>
        <p:spPr>
          <a:xfrm>
            <a:off x="129302" y="315812"/>
            <a:ext cx="1263193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FF0000"/>
                </a:solidFill>
              </a:rPr>
              <a:t>Oued Lili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8EE97CF-B774-DDFF-AB52-128BA3ADE36A}"/>
              </a:ext>
            </a:extLst>
          </p:cNvPr>
          <p:cNvSpPr txBox="1"/>
          <p:nvPr/>
        </p:nvSpPr>
        <p:spPr>
          <a:xfrm>
            <a:off x="1521797" y="315812"/>
            <a:ext cx="2944617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FF0000"/>
                </a:solidFill>
              </a:rPr>
              <a:t>Carte 1909 – Service Français de Topographie</a:t>
            </a:r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FEFCAF43-E6C9-8373-01FB-A96A7AD6B662}"/>
              </a:ext>
            </a:extLst>
          </p:cNvPr>
          <p:cNvSpPr/>
          <p:nvPr/>
        </p:nvSpPr>
        <p:spPr>
          <a:xfrm rot="3195080">
            <a:off x="8409339" y="2411002"/>
            <a:ext cx="283009" cy="14690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EEB669A-B814-800C-13E5-7355139B1C82}"/>
              </a:ext>
            </a:extLst>
          </p:cNvPr>
          <p:cNvSpPr txBox="1"/>
          <p:nvPr/>
        </p:nvSpPr>
        <p:spPr>
          <a:xfrm>
            <a:off x="5589794" y="5411900"/>
            <a:ext cx="1918450" cy="369332"/>
          </a:xfrm>
          <a:prstGeom prst="rect">
            <a:avLst/>
          </a:prstGeom>
          <a:solidFill>
            <a:schemeClr val="bg1">
              <a:alpha val="4510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Ferme de Louis II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9B4DF23-51B0-470C-9B78-9810C5119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784" y="3738976"/>
            <a:ext cx="2890528" cy="23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6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28D2-587D-8241-4B64-A9295D9B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EBCBB5E-63AB-13FE-B87B-FD65FA15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74" t="4146"/>
          <a:stretch/>
        </p:blipFill>
        <p:spPr>
          <a:xfrm>
            <a:off x="55343" y="73959"/>
            <a:ext cx="4264959" cy="42690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DB7573-F285-1BA7-5E76-BD05796F903D}"/>
              </a:ext>
            </a:extLst>
          </p:cNvPr>
          <p:cNvSpPr txBox="1"/>
          <p:nvPr/>
        </p:nvSpPr>
        <p:spPr>
          <a:xfrm>
            <a:off x="194150" y="193264"/>
            <a:ext cx="1263193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FF0000"/>
                </a:solidFill>
              </a:rPr>
              <a:t>Oued Lili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C51354-7F27-4AAD-7D8F-2B334D34BE07}"/>
              </a:ext>
            </a:extLst>
          </p:cNvPr>
          <p:cNvSpPr/>
          <p:nvPr/>
        </p:nvSpPr>
        <p:spPr>
          <a:xfrm>
            <a:off x="3268756" y="3580653"/>
            <a:ext cx="374649" cy="368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B5C138E-2C34-334D-ADD9-F8D2BFDC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08" y="73959"/>
            <a:ext cx="4932067" cy="426906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14191E8-D997-C6A6-5E72-1B466306127B}"/>
              </a:ext>
            </a:extLst>
          </p:cNvPr>
          <p:cNvSpPr txBox="1"/>
          <p:nvPr/>
        </p:nvSpPr>
        <p:spPr>
          <a:xfrm>
            <a:off x="4599791" y="192749"/>
            <a:ext cx="2196935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fr-FR">
                <a:solidFill>
                  <a:srgbClr val="FF0000"/>
                </a:solidFill>
              </a:rPr>
              <a:t>Ferme de Louis II</a:t>
            </a:r>
          </a:p>
        </p:txBody>
      </p:sp>
      <p:pic>
        <p:nvPicPr>
          <p:cNvPr id="18" name="Image 17" descr="Une image contenant plein air, neige, bâtiment, maison&#10;&#10;Description générée automatiquement">
            <a:extLst>
              <a:ext uri="{FF2B5EF4-FFF2-40B4-BE49-F238E27FC236}">
                <a16:creationId xmlns:a16="http://schemas.microsoft.com/office/drawing/2014/main" id="{EE4974A2-C964-D8E5-B0D2-FF4320FF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015" y="3634483"/>
            <a:ext cx="4741296" cy="3054116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405A9FE-79B0-482B-6545-5B04A92FB0E8}"/>
              </a:ext>
            </a:extLst>
          </p:cNvPr>
          <p:cNvCxnSpPr>
            <a:cxnSpLocks/>
          </p:cNvCxnSpPr>
          <p:nvPr/>
        </p:nvCxnSpPr>
        <p:spPr>
          <a:xfrm flipV="1">
            <a:off x="8342721" y="4343026"/>
            <a:ext cx="75415" cy="95210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F227468-41BD-8C2F-9E2C-B181C81BCDD4}"/>
              </a:ext>
            </a:extLst>
          </p:cNvPr>
          <p:cNvSpPr txBox="1"/>
          <p:nvPr/>
        </p:nvSpPr>
        <p:spPr>
          <a:xfrm>
            <a:off x="8418136" y="5295133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D3311E8-0FFD-8B16-C6EF-FAB29BD7A771}"/>
              </a:ext>
            </a:extLst>
          </p:cNvPr>
          <p:cNvSpPr txBox="1"/>
          <p:nvPr/>
        </p:nvSpPr>
        <p:spPr>
          <a:xfrm>
            <a:off x="7890140" y="4634413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89FB2B-FDE0-FD75-253B-70D5D486E5CB}"/>
              </a:ext>
            </a:extLst>
          </p:cNvPr>
          <p:cNvSpPr txBox="1"/>
          <p:nvPr/>
        </p:nvSpPr>
        <p:spPr>
          <a:xfrm>
            <a:off x="9265983" y="395403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9A0361B-9A55-73BF-E5E2-D33B66E65F07}"/>
              </a:ext>
            </a:extLst>
          </p:cNvPr>
          <p:cNvSpPr txBox="1"/>
          <p:nvPr/>
        </p:nvSpPr>
        <p:spPr>
          <a:xfrm>
            <a:off x="10521319" y="4819079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528385E-56E9-95E8-68F7-B5D404FFFD65}"/>
              </a:ext>
            </a:extLst>
          </p:cNvPr>
          <p:cNvCxnSpPr>
            <a:cxnSpLocks/>
          </p:cNvCxnSpPr>
          <p:nvPr/>
        </p:nvCxnSpPr>
        <p:spPr>
          <a:xfrm flipH="1">
            <a:off x="8418136" y="4343026"/>
            <a:ext cx="210318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7468B4E-25A5-62A5-4503-1304DB54B019}"/>
              </a:ext>
            </a:extLst>
          </p:cNvPr>
          <p:cNvCxnSpPr>
            <a:cxnSpLocks/>
          </p:cNvCxnSpPr>
          <p:nvPr/>
        </p:nvCxnSpPr>
        <p:spPr>
          <a:xfrm>
            <a:off x="10521319" y="4343026"/>
            <a:ext cx="263998" cy="113677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20E928E-408E-CF02-8B63-C49AC9C9DAF3}"/>
              </a:ext>
            </a:extLst>
          </p:cNvPr>
          <p:cNvCxnSpPr>
            <a:cxnSpLocks/>
          </p:cNvCxnSpPr>
          <p:nvPr/>
        </p:nvCxnSpPr>
        <p:spPr>
          <a:xfrm flipH="1">
            <a:off x="8342721" y="5295133"/>
            <a:ext cx="72554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6CAA969-DF8D-F006-ACC4-C3F04C488505}"/>
              </a:ext>
            </a:extLst>
          </p:cNvPr>
          <p:cNvCxnSpPr>
            <a:cxnSpLocks/>
          </p:cNvCxnSpPr>
          <p:nvPr/>
        </p:nvCxnSpPr>
        <p:spPr>
          <a:xfrm flipH="1" flipV="1">
            <a:off x="6014301" y="2165705"/>
            <a:ext cx="782425" cy="37010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9AD3C13-4A9C-A99D-376C-06DD3BD55EC8}"/>
              </a:ext>
            </a:extLst>
          </p:cNvPr>
          <p:cNvCxnSpPr>
            <a:cxnSpLocks/>
          </p:cNvCxnSpPr>
          <p:nvPr/>
        </p:nvCxnSpPr>
        <p:spPr>
          <a:xfrm flipH="1">
            <a:off x="6796726" y="1970202"/>
            <a:ext cx="252122" cy="56560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773A9CE-C435-C9FB-E1C8-01C32EB77AA6}"/>
              </a:ext>
            </a:extLst>
          </p:cNvPr>
          <p:cNvCxnSpPr>
            <a:cxnSpLocks/>
          </p:cNvCxnSpPr>
          <p:nvPr/>
        </p:nvCxnSpPr>
        <p:spPr>
          <a:xfrm flipH="1">
            <a:off x="6014301" y="1521198"/>
            <a:ext cx="292231" cy="64450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27E49F6-3236-B13A-660E-AAA282A8D9D3}"/>
              </a:ext>
            </a:extLst>
          </p:cNvPr>
          <p:cNvCxnSpPr>
            <a:cxnSpLocks/>
          </p:cNvCxnSpPr>
          <p:nvPr/>
        </p:nvCxnSpPr>
        <p:spPr>
          <a:xfrm>
            <a:off x="6779202" y="1843451"/>
            <a:ext cx="269646" cy="12675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569AFD21-E90C-CEB4-375F-310627161D8C}"/>
              </a:ext>
            </a:extLst>
          </p:cNvPr>
          <p:cNvSpPr txBox="1"/>
          <p:nvPr/>
        </p:nvSpPr>
        <p:spPr>
          <a:xfrm>
            <a:off x="6759114" y="1601158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C7C01CE-7C64-F76C-9532-38538DD636D7}"/>
              </a:ext>
            </a:extLst>
          </p:cNvPr>
          <p:cNvSpPr txBox="1"/>
          <p:nvPr/>
        </p:nvSpPr>
        <p:spPr>
          <a:xfrm>
            <a:off x="6774410" y="217189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ACE41FA-6A7F-D5B6-0D7C-9D53368DC5F7}"/>
              </a:ext>
            </a:extLst>
          </p:cNvPr>
          <p:cNvSpPr txBox="1"/>
          <p:nvPr/>
        </p:nvSpPr>
        <p:spPr>
          <a:xfrm>
            <a:off x="6096000" y="231217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6EF74BC-7708-4A84-E268-69219F6A868D}"/>
              </a:ext>
            </a:extLst>
          </p:cNvPr>
          <p:cNvSpPr txBox="1"/>
          <p:nvPr/>
        </p:nvSpPr>
        <p:spPr>
          <a:xfrm>
            <a:off x="5741930" y="1625262"/>
            <a:ext cx="5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2F3B236-6EAD-0123-58FB-7ED363B1DF8D}"/>
              </a:ext>
            </a:extLst>
          </p:cNvPr>
          <p:cNvSpPr txBox="1"/>
          <p:nvPr/>
        </p:nvSpPr>
        <p:spPr>
          <a:xfrm>
            <a:off x="1612658" y="192749"/>
            <a:ext cx="2141867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FF0000"/>
                </a:solidFill>
              </a:rPr>
              <a:t>Google </a:t>
            </a:r>
            <a:r>
              <a:rPr lang="fr-FR" sz="1100" err="1">
                <a:solidFill>
                  <a:srgbClr val="FF0000"/>
                </a:solidFill>
              </a:rPr>
              <a:t>Maps</a:t>
            </a:r>
            <a:r>
              <a:rPr lang="fr-FR" sz="1100">
                <a:solidFill>
                  <a:srgbClr val="FF0000"/>
                </a:solidFill>
              </a:rPr>
              <a:t> 21/12/2024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24A50CD-4390-B3B7-C73D-30F410F64075}"/>
              </a:ext>
            </a:extLst>
          </p:cNvPr>
          <p:cNvSpPr txBox="1"/>
          <p:nvPr/>
        </p:nvSpPr>
        <p:spPr>
          <a:xfrm>
            <a:off x="7172279" y="207693"/>
            <a:ext cx="2141867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FF0000"/>
                </a:solidFill>
              </a:rPr>
              <a:t>Google </a:t>
            </a:r>
            <a:r>
              <a:rPr lang="fr-FR" sz="1100" err="1">
                <a:solidFill>
                  <a:srgbClr val="FF0000"/>
                </a:solidFill>
              </a:rPr>
              <a:t>Maps</a:t>
            </a:r>
            <a:r>
              <a:rPr lang="fr-FR" sz="1100">
                <a:solidFill>
                  <a:srgbClr val="FF0000"/>
                </a:solidFill>
              </a:rPr>
              <a:t> 21/12/2024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A06726A-187D-6436-0D56-6988C3BA867A}"/>
              </a:ext>
            </a:extLst>
          </p:cNvPr>
          <p:cNvSpPr txBox="1"/>
          <p:nvPr/>
        </p:nvSpPr>
        <p:spPr>
          <a:xfrm>
            <a:off x="9068261" y="3668154"/>
            <a:ext cx="2852724" cy="2616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FF0000"/>
                </a:solidFill>
              </a:rPr>
              <a:t>Photo Aérienne de la Ferme – vers 1930</a:t>
            </a:r>
          </a:p>
        </p:txBody>
      </p:sp>
      <p:sp>
        <p:nvSpPr>
          <p:cNvPr id="58" name="Flèche vers le bas 57">
            <a:extLst>
              <a:ext uri="{FF2B5EF4-FFF2-40B4-BE49-F238E27FC236}">
                <a16:creationId xmlns:a16="http://schemas.microsoft.com/office/drawing/2014/main" id="{8F82DA5C-AE91-B6E9-D2E3-D7EFF58E373E}"/>
              </a:ext>
            </a:extLst>
          </p:cNvPr>
          <p:cNvSpPr/>
          <p:nvPr/>
        </p:nvSpPr>
        <p:spPr>
          <a:xfrm rot="14323822">
            <a:off x="4344198" y="2443064"/>
            <a:ext cx="176925" cy="146906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0299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Macintosh PowerPoint</Application>
  <PresentationFormat>Grand écran</PresentationFormat>
  <Paragraphs>26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Pradel</dc:creator>
  <cp:lastModifiedBy>Gilles Pradel</cp:lastModifiedBy>
  <cp:revision>2</cp:revision>
  <dcterms:created xsi:type="dcterms:W3CDTF">2024-12-20T07:05:09Z</dcterms:created>
  <dcterms:modified xsi:type="dcterms:W3CDTF">2026-07-14T12:44:02Z</dcterms:modified>
</cp:coreProperties>
</file>